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284" r:id="rId7"/>
    <p:sldId id="287" r:id="rId8"/>
    <p:sldId id="262" r:id="rId9"/>
    <p:sldId id="294" r:id="rId10"/>
    <p:sldId id="289" r:id="rId11"/>
    <p:sldId id="291" r:id="rId12"/>
    <p:sldId id="290" r:id="rId13"/>
    <p:sldId id="292" r:id="rId14"/>
    <p:sldId id="266" r:id="rId15"/>
    <p:sldId id="283" r:id="rId16"/>
    <p:sldId id="30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126" autoAdjust="0"/>
  </p:normalViewPr>
  <p:slideViewPr>
    <p:cSldViewPr>
      <p:cViewPr varScale="1">
        <p:scale>
          <a:sx n="50" d="100"/>
          <a:sy n="50" d="100"/>
        </p:scale>
        <p:origin x="127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12. 3. 2017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ERASMUS +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3600" dirty="0" smtClean="0"/>
          </a:p>
          <a:p>
            <a:pPr marL="0" indent="0" algn="ctr">
              <a:buNone/>
            </a:pPr>
            <a:r>
              <a:rPr lang="cs-CZ" sz="3600" dirty="0" smtClean="0"/>
              <a:t>MUDr. Michaela Říhová – Ph.D. studentka</a:t>
            </a:r>
            <a:r>
              <a:rPr lang="cs-CZ" sz="3600" dirty="0"/>
              <a:t> –</a:t>
            </a:r>
            <a:r>
              <a:rPr lang="cs-CZ" sz="3600" dirty="0" smtClean="0"/>
              <a:t> 1. ročník – 2. LF UK v Praze</a:t>
            </a:r>
          </a:p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r>
              <a:rPr lang="sk-SK" sz="3600" dirty="0"/>
              <a:t>Praktická </a:t>
            </a:r>
            <a:r>
              <a:rPr lang="sk-SK" sz="3600" dirty="0" smtClean="0"/>
              <a:t>stáž</a:t>
            </a:r>
            <a:r>
              <a:rPr lang="cs-CZ" sz="3600" dirty="0"/>
              <a:t> – </a:t>
            </a:r>
            <a:r>
              <a:rPr lang="sk-SK" sz="3600" dirty="0" err="1" smtClean="0"/>
              <a:t>srpen</a:t>
            </a:r>
            <a:r>
              <a:rPr lang="sk-SK" sz="3600" dirty="0" smtClean="0"/>
              <a:t> 2016</a:t>
            </a:r>
            <a:r>
              <a:rPr lang="cs-CZ" sz="3600" dirty="0"/>
              <a:t> </a:t>
            </a:r>
            <a:r>
              <a:rPr lang="cs-CZ" sz="3600" dirty="0" smtClean="0"/>
              <a:t>až říjen </a:t>
            </a:r>
            <a:r>
              <a:rPr lang="sk-SK" sz="3600" dirty="0" smtClean="0"/>
              <a:t>2016 –</a:t>
            </a:r>
          </a:p>
          <a:p>
            <a:pPr marL="0" indent="0" algn="ctr">
              <a:buNone/>
            </a:pPr>
            <a:r>
              <a:rPr lang="sk-SK" sz="3600" dirty="0" smtClean="0"/>
              <a:t>UK, </a:t>
            </a:r>
            <a:r>
              <a:rPr lang="sk-SK" sz="3600" dirty="0" err="1" smtClean="0"/>
              <a:t>Nottingham</a:t>
            </a:r>
            <a:endParaRPr lang="sk-SK" sz="3600" dirty="0"/>
          </a:p>
          <a:p>
            <a:pPr marL="0" indent="0">
              <a:buNone/>
            </a:pPr>
            <a:endParaRPr lang="cs-CZ" sz="3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4038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2590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Nottingham University Hospitals NHS Trust (NUH) </a:t>
            </a:r>
            <a:r>
              <a:rPr lang="cs-CZ" sz="4000" dirty="0" smtClean="0"/>
              <a:t>se skládá ze 2 nemocnic –</a:t>
            </a:r>
            <a:br>
              <a:rPr lang="cs-CZ" sz="4000" dirty="0" smtClean="0"/>
            </a:br>
            <a:r>
              <a:rPr lang="cs-CZ" sz="4000" dirty="0" smtClean="0"/>
              <a:t> </a:t>
            </a:r>
            <a:r>
              <a:rPr lang="en-US" sz="4000" b="1" dirty="0" smtClean="0"/>
              <a:t>The </a:t>
            </a:r>
            <a:r>
              <a:rPr lang="en-US" sz="4000" b="1" dirty="0"/>
              <a:t>Queen’s Medical Centre </a:t>
            </a:r>
            <a:r>
              <a:rPr lang="cs-CZ" sz="4000" b="1" dirty="0"/>
              <a:t>a</a:t>
            </a:r>
            <a:r>
              <a:rPr lang="en-US" sz="4000" b="1" dirty="0" smtClean="0"/>
              <a:t> </a:t>
            </a:r>
            <a:r>
              <a:rPr lang="cs-CZ" sz="4000" b="1" dirty="0" smtClean="0"/>
              <a:t>T</a:t>
            </a:r>
            <a:r>
              <a:rPr lang="en-US" sz="4000" b="1" dirty="0" smtClean="0"/>
              <a:t>he </a:t>
            </a:r>
            <a:r>
              <a:rPr lang="en-US" sz="4000" b="1" dirty="0"/>
              <a:t>City Hospital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cs-CZ" sz="4000" dirty="0" smtClean="0"/>
              <a:t>Nemocnice spolu úzce kooperují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971800"/>
            <a:ext cx="8458200" cy="3154363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Zástupný symbol obsahu 3" descr="фот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4610320" cy="3886200"/>
          </a:xfrm>
          <a:prstGeom prst="rect">
            <a:avLst/>
          </a:prstGeom>
        </p:spPr>
      </p:pic>
      <p:pic>
        <p:nvPicPr>
          <p:cNvPr id="5" name="Picture 4" descr="Nottingham - City Hos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20" y="2971800"/>
            <a:ext cx="415312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Lékařská fakulta</a:t>
            </a:r>
            <a:endParaRPr lang="cs-CZ" dirty="0"/>
          </a:p>
        </p:txBody>
      </p:sp>
      <p:pic>
        <p:nvPicPr>
          <p:cNvPr id="3074" name="Picture 2" descr="Výsledek obrázku pro The University of Nottingham Medical Scho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1" y="1600200"/>
            <a:ext cx="71411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Queen's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Centre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cs-CZ" dirty="0" smtClean="0"/>
              <a:t>2. největší nemocnice v UK po Královské nemocnici v Londýně</a:t>
            </a:r>
            <a:endParaRPr lang="en-US" dirty="0"/>
          </a:p>
          <a:p>
            <a:r>
              <a:rPr lang="cs-CZ" dirty="0" smtClean="0"/>
              <a:t>Otevřena královnou v roce 1977</a:t>
            </a:r>
          </a:p>
          <a:p>
            <a:r>
              <a:rPr lang="cs-CZ" dirty="0" smtClean="0"/>
              <a:t>Nejvýznamnější traumacentrum ve </a:t>
            </a:r>
            <a:r>
              <a:rPr lang="cs-CZ" dirty="0" smtClean="0"/>
              <a:t>s</a:t>
            </a:r>
            <a:r>
              <a:rPr lang="cs-CZ" dirty="0" smtClean="0"/>
              <a:t>třední Anglii</a:t>
            </a:r>
          </a:p>
          <a:p>
            <a:r>
              <a:rPr lang="cs-CZ" dirty="0" smtClean="0"/>
              <a:t>Má 1700 lůžek a zaměstnává 14500 lidí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Zástupný symbol obsahu 3" descr="фот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198438"/>
            <a:ext cx="211436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GB" dirty="0"/>
              <a:t>C</a:t>
            </a:r>
            <a:r>
              <a:rPr lang="sk-SK" dirty="0" err="1"/>
              <a:t>ity</a:t>
            </a:r>
            <a:r>
              <a:rPr lang="sk-SK" dirty="0"/>
              <a:t> </a:t>
            </a:r>
            <a:r>
              <a:rPr lang="en-GB" dirty="0"/>
              <a:t>H</a:t>
            </a:r>
            <a:r>
              <a:rPr lang="sk-SK" dirty="0" err="1"/>
              <a:t>ospital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cs-CZ" dirty="0" smtClean="0"/>
              <a:t>Otevřena 1903</a:t>
            </a:r>
          </a:p>
          <a:p>
            <a:r>
              <a:rPr lang="cs-CZ" dirty="0" smtClean="0"/>
              <a:t>Regionální centrum pro onkologické nemoci, infekční nemoci, mrtvice a infarkty myokardu</a:t>
            </a:r>
            <a:endParaRPr lang="en-US" dirty="0" smtClean="0"/>
          </a:p>
          <a:p>
            <a:r>
              <a:rPr lang="cs-CZ" dirty="0" smtClean="0"/>
              <a:t>Jedna z nejvíce specializovaných v rámci celé UK na popáleninovou medicínu</a:t>
            </a:r>
            <a:endParaRPr lang="cs-CZ" dirty="0"/>
          </a:p>
        </p:txBody>
      </p:sp>
      <p:pic>
        <p:nvPicPr>
          <p:cNvPr id="4" name="Picture 4" descr="Nottingham - City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19400" cy="17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62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ICU </a:t>
            </a:r>
            <a:r>
              <a:rPr lang="sk-SK" dirty="0" smtClean="0"/>
              <a:t>tým</a:t>
            </a:r>
            <a:endParaRPr lang="sk-SK" dirty="0"/>
          </a:p>
        </p:txBody>
      </p:sp>
      <p:pic>
        <p:nvPicPr>
          <p:cNvPr id="6" name="Zástupný symbol obsahu 5" descr="stiahnuť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3169709" cy="4953000"/>
          </a:xfrm>
        </p:spPr>
      </p:pic>
      <p:pic>
        <p:nvPicPr>
          <p:cNvPr id="7" name="Obrázok 6" descr="stiahnuť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3429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1" y="274638"/>
            <a:ext cx="8630709" cy="63547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Celoživotní zkušenost</a:t>
            </a:r>
          </a:p>
          <a:p>
            <a:r>
              <a:rPr lang="cs-CZ" dirty="0" smtClean="0"/>
              <a:t>Nabídka práce</a:t>
            </a:r>
          </a:p>
          <a:p>
            <a:r>
              <a:rPr lang="cs-CZ" dirty="0" smtClean="0"/>
              <a:t>Zlepšení jazykových dovedností</a:t>
            </a:r>
          </a:p>
          <a:p>
            <a:r>
              <a:rPr lang="cs-CZ" dirty="0" smtClean="0"/>
              <a:t>Navázání nových přátelství</a:t>
            </a:r>
          </a:p>
          <a:p>
            <a:r>
              <a:rPr lang="cs-CZ" dirty="0" smtClean="0"/>
              <a:t>Atraktivní položka do CV</a:t>
            </a:r>
          </a:p>
          <a:p>
            <a:r>
              <a:rPr lang="cs-CZ" dirty="0" smtClean="0"/>
              <a:t>Skvělý přístup přijímající instituce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… DOPORUČUJI!!!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96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Spojené království?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Vyspělá evropská země</a:t>
            </a:r>
          </a:p>
          <a:p>
            <a:r>
              <a:rPr lang="cs-CZ" dirty="0" smtClean="0"/>
              <a:t>Vysoká životní úroveň </a:t>
            </a:r>
          </a:p>
          <a:p>
            <a:r>
              <a:rPr lang="cs-CZ" dirty="0" smtClean="0"/>
              <a:t>Jedna z nejvyšších úrovní zdravotnictví v EU vůbec</a:t>
            </a:r>
          </a:p>
          <a:p>
            <a:r>
              <a:rPr lang="cs-CZ" dirty="0" smtClean="0"/>
              <a:t>Jazyková dostupnost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3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Vysoké životní náklady</a:t>
            </a:r>
          </a:p>
          <a:p>
            <a:r>
              <a:rPr lang="cs-CZ" dirty="0" smtClean="0"/>
              <a:t>Nevyzpytatelné počasí</a:t>
            </a:r>
          </a:p>
          <a:p>
            <a:r>
              <a:rPr lang="cs-CZ" dirty="0" smtClean="0"/>
              <a:t>Neotevřenost k ERASMU – resp. k Východní Evropě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6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Klady programu Erasmus+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Dobrá dostupnost pro Ph.D. studenty</a:t>
            </a:r>
          </a:p>
          <a:p>
            <a:r>
              <a:rPr lang="cs-CZ" dirty="0" smtClean="0"/>
              <a:t>Rozšíření praktických zkušeností</a:t>
            </a:r>
          </a:p>
          <a:p>
            <a:r>
              <a:rPr lang="cs-CZ" dirty="0" smtClean="0"/>
              <a:t>Zlepšení jazykové úrovně</a:t>
            </a:r>
          </a:p>
          <a:p>
            <a:r>
              <a:rPr lang="cs-CZ" dirty="0" smtClean="0"/>
              <a:t>Získání zkušeností se zdravotním systémem v zahraničí</a:t>
            </a:r>
          </a:p>
          <a:p>
            <a:r>
              <a:rPr lang="cs-CZ" dirty="0" smtClean="0"/>
              <a:t>Navázání pracovních kontaktů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42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Velmi byrokratický systém podpisů účastnických smluv, přihlášek, akceptačních dopisů …….NEKONEČNÉ…….</a:t>
            </a:r>
          </a:p>
          <a:p>
            <a:r>
              <a:rPr lang="cs-CZ" dirty="0" smtClean="0"/>
              <a:t>Nedostatečná výše stipendií</a:t>
            </a:r>
          </a:p>
          <a:p>
            <a:r>
              <a:rPr lang="cs-CZ" dirty="0" smtClean="0"/>
              <a:t>Někdy neochota pracovníků UK a paradoxně latentní reakce stran ALMA MATER v podepisování smluv</a:t>
            </a:r>
          </a:p>
          <a:p>
            <a:r>
              <a:rPr lang="cs-CZ" dirty="0" smtClean="0"/>
              <a:t>Nedobrá znalost procesu na 2. LF </a:t>
            </a:r>
          </a:p>
          <a:p>
            <a:r>
              <a:rPr lang="cs-CZ" dirty="0" smtClean="0"/>
              <a:t>Obtížné uvolnění ze zaměstnání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87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Nottingham</a:t>
            </a:r>
            <a:endParaRPr lang="sk-SK" dirty="0"/>
          </a:p>
        </p:txBody>
      </p:sp>
      <p:pic>
        <p:nvPicPr>
          <p:cNvPr id="4" name="Obrázok 3" descr="Nottingham-on-Map-of-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2912" y="1412875"/>
            <a:ext cx="4876800" cy="4572000"/>
          </a:xfrm>
          <a:prstGeom prst="rect">
            <a:avLst/>
          </a:prstGeom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sz="2800" dirty="0" smtClean="0"/>
              <a:t>Počet obyvatel</a:t>
            </a:r>
            <a:r>
              <a:rPr lang="en-GB" sz="2800" dirty="0" smtClean="0"/>
              <a:t>:</a:t>
            </a:r>
            <a:r>
              <a:rPr lang="cs-CZ" sz="2800" dirty="0" smtClean="0"/>
              <a:t> </a:t>
            </a:r>
            <a:r>
              <a:rPr lang="en-GB" sz="2800" dirty="0" smtClean="0"/>
              <a:t>319 </a:t>
            </a:r>
            <a:r>
              <a:rPr lang="en-GB" sz="2800" dirty="0" smtClean="0"/>
              <a:t>000</a:t>
            </a:r>
          </a:p>
          <a:p>
            <a:pPr marL="0" indent="0">
              <a:buNone/>
            </a:pPr>
            <a:r>
              <a:rPr lang="en-GB" sz="2800" dirty="0" smtClean="0"/>
              <a:t>Region: East Midlands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9204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Old </a:t>
            </a:r>
            <a:r>
              <a:rPr lang="sk-SK" dirty="0" err="1" smtClean="0"/>
              <a:t>Market</a:t>
            </a:r>
            <a:r>
              <a:rPr lang="sk-SK" dirty="0" smtClean="0"/>
              <a:t> </a:t>
            </a:r>
            <a:r>
              <a:rPr lang="sk-SK" dirty="0" err="1" smtClean="0"/>
              <a:t>Square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obsahu 3" descr="nottingham-be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1"/>
            <a:ext cx="8229600" cy="4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Robin </a:t>
            </a:r>
            <a:r>
              <a:rPr lang="sk-SK" dirty="0" err="1" smtClean="0"/>
              <a:t>Hood</a:t>
            </a:r>
            <a:r>
              <a:rPr lang="sk-SK" dirty="0" smtClean="0"/>
              <a:t> Monument</a:t>
            </a:r>
            <a:endParaRPr lang="sk-SK" dirty="0"/>
          </a:p>
        </p:txBody>
      </p:sp>
      <p:pic>
        <p:nvPicPr>
          <p:cNvPr id="4" name="Zástupný symbol obsahu 3" descr="Nottingham-7577-smallTabletRet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305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Robin </a:t>
            </a:r>
            <a:r>
              <a:rPr lang="sk-SK" dirty="0" smtClean="0"/>
              <a:t>v </a:t>
            </a:r>
            <a:r>
              <a:rPr lang="sk-SK" dirty="0" err="1" smtClean="0"/>
              <a:t>tramvaji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90" y="1219200"/>
            <a:ext cx="3907137" cy="5486400"/>
          </a:xfrm>
        </p:spPr>
      </p:pic>
    </p:spTree>
    <p:extLst>
      <p:ext uri="{BB962C8B-B14F-4D97-AF65-F5344CB8AC3E}">
        <p14:creationId xmlns:p14="http://schemas.microsoft.com/office/powerpoint/2010/main" val="1568749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260</Words>
  <Application>Microsoft Office PowerPoint</Application>
  <PresentationFormat>Předvádění na obrazovce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ERASMUS +</vt:lpstr>
      <vt:lpstr>PROČ Spojené království?</vt:lpstr>
      <vt:lpstr>Negativa země</vt:lpstr>
      <vt:lpstr>Klady programu Erasmus+</vt:lpstr>
      <vt:lpstr>Negativa</vt:lpstr>
      <vt:lpstr>Nottingham</vt:lpstr>
      <vt:lpstr>Old Market Square</vt:lpstr>
      <vt:lpstr>Robin Hood Monument</vt:lpstr>
      <vt:lpstr>Robin v tramvaji</vt:lpstr>
      <vt:lpstr>Nottingham University Hospitals NHS Trust (NUH) se skládá ze 2 nemocnic –  The Queen’s Medical Centre a The City Hospital. Nemocnice spolu úzce kooperují</vt:lpstr>
      <vt:lpstr>Lékařská fakulta</vt:lpstr>
      <vt:lpstr> The Queen's Medical Centre</vt:lpstr>
      <vt:lpstr>                      The City Hospital</vt:lpstr>
      <vt:lpstr>ICU tým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experience</dc:title>
  <dc:creator>MISKAR</dc:creator>
  <cp:lastModifiedBy>Marie</cp:lastModifiedBy>
  <cp:revision>29</cp:revision>
  <dcterms:created xsi:type="dcterms:W3CDTF">2016-11-02T17:19:56Z</dcterms:created>
  <dcterms:modified xsi:type="dcterms:W3CDTF">2017-03-12T20:51:04Z</dcterms:modified>
</cp:coreProperties>
</file>